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74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F89E-ACE1-1C5B-197F-02804FEC8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85024-2562-604A-453C-5C13B2110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2E03C-0FE3-DE7B-986F-D71456AC2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4708D-088C-E95C-E785-0432FF3FF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4F017-B708-BE05-B7AC-989A6190F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1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A3AA-1CAA-0FF3-6D63-57C72D87B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C6329-786C-42E3-091C-8181595EF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35D45-D544-21C6-53B5-1C074C1DE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D8D34-E328-926D-C16A-9AB3406BB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26904-B897-5194-07EE-85012C583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81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5B107-1958-5494-DC09-B22AFE9F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E545C-F8DB-BBE0-780C-DEB1DF73D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A1348-D229-264D-EDCF-9F02424B7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AB2B3-AACA-013E-4E32-0CAD57BC4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7B009-4C47-D6C2-5DBE-69F5005C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29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D5C1-9A54-2330-AEC9-1CEE2BEC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D69AE-F78B-A7E1-EFCC-2752A09233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5BCD26-181B-BE50-2218-62DFE46CF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3855B-CF02-73EF-4657-C7000DCD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13276-DEF1-F5BD-F421-241EB2004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62316-2DCF-BB9C-E49E-FDBC60C5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68B3D-A0A7-151D-EAB7-0DE7D394A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EB988-ED84-2288-0044-F23787E42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310CA-26C8-6F24-2A9D-9D358C3CE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6CBBA-0E9C-DEAC-20F3-2E1EAA5AC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F81719-35F6-3EA7-72B0-A27E97D386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DB8F5F-8F3B-C2FA-1601-A6C1D7F2E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09919-FB34-3CEA-C6F3-DF6E54FF2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5DFC6-0BEB-0CA5-D372-7B4D5672A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1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048C8-AA93-8DEC-EEC7-87F0F4B2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D93982-C368-10D2-1A04-823A5242E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617D2F-2408-A7A0-AA6F-6262DE72F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65520-471B-0C98-A70C-C830010A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CBC51-E91E-ADF4-7E7F-31664984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005BBC-D84F-E00D-8B55-9967CF8E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7AC25-4179-8BF4-15B1-732E4BCA9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90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3179A-FB8C-5EA8-CE09-337077993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C9FF5-2719-22A1-E4C2-A6313CB25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EA29B-C1EC-19AB-899E-E0E071A7EE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1D8B6-A8FB-EEA6-ED23-10593C75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E40DA-396D-71E5-E277-918775113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EACC2-D1DA-7CF8-E9F1-57875F13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0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439A-C4B7-C6CC-647C-CD4D4E872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55BEE-DACF-9C94-CA77-FC80EA75F4D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47B54-70C7-184A-85A2-31B71C70C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C0720D-8BCA-EC3C-6EE0-2E1FD116E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6C1DA-3ED9-24FE-BCA7-9F0F24994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41442-F6A1-4A48-55CA-D203145E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6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A177-5963-5FCA-A76C-4B2E38CE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AEE8C-CEB7-EAB5-7A95-E5DFB6D3E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48434-709A-8030-DDB2-D4F785C29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4186A-4723-754A-EB29-C56B0C44A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BF135-4710-B300-EC18-6C26F8659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8A5F78-8EF1-348D-9EEF-95C7C0FA2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FE507A-2CDD-CE1D-C64A-BBF5974E3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A2835-2CBA-26CB-2C0B-A7668193C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32D36-E0B3-99C4-1474-6AA861074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84859-11CB-7CA8-4C61-C92BF5AF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5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E8B7C0-4354-7CF6-D6CB-7EEDA3F65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0EFE0-8BAB-676C-96AD-EB2F6FA4F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30BD8-2A16-9E0D-B0BE-5EAC69540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AF23B-CF01-45F2-BF56-7EA98D0B288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0123D-BB34-C971-4067-2C395FAC2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92A9D-3E32-B47E-B496-9A14E3753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244EE0-8A66-4EA3-B9E3-56E7F3EB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75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C82584-EC80-A1C7-19A6-035B58E6C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808" y="0"/>
            <a:ext cx="5040383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895F753-33D2-F7EA-8CCE-CB036DAA8A4E}"/>
              </a:ext>
            </a:extLst>
          </p:cNvPr>
          <p:cNvSpPr/>
          <p:nvPr/>
        </p:nvSpPr>
        <p:spPr>
          <a:xfrm>
            <a:off x="5699051" y="2721935"/>
            <a:ext cx="723014" cy="64327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B1B17B1-62CD-0CC9-101F-6BC565DAB3E0}"/>
              </a:ext>
            </a:extLst>
          </p:cNvPr>
          <p:cNvSpPr/>
          <p:nvPr/>
        </p:nvSpPr>
        <p:spPr>
          <a:xfrm>
            <a:off x="5702596" y="4299098"/>
            <a:ext cx="723014" cy="64327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5AB74C-1A69-B9FD-0642-0B866E444C56}"/>
              </a:ext>
            </a:extLst>
          </p:cNvPr>
          <p:cNvSpPr txBox="1"/>
          <p:nvPr/>
        </p:nvSpPr>
        <p:spPr>
          <a:xfrm>
            <a:off x="9058940" y="3429000"/>
            <a:ext cx="21259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Equipment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Ground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B3AA34-5550-1B4E-7013-7E38EB8EE532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6422065" y="3125972"/>
            <a:ext cx="2636875" cy="84163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7FB52BA-611C-8D8E-468F-CC917EEAB6FB}"/>
              </a:ext>
            </a:extLst>
          </p:cNvPr>
          <p:cNvCxnSpPr>
            <a:cxnSpLocks/>
            <a:stCxn id="9" idx="1"/>
            <a:endCxn id="8" idx="6"/>
          </p:cNvCxnSpPr>
          <p:nvPr/>
        </p:nvCxnSpPr>
        <p:spPr>
          <a:xfrm flipH="1">
            <a:off x="6425610" y="3967609"/>
            <a:ext cx="2633330" cy="65312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44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Norbert Doerry</dc:creator>
  <cp:lastModifiedBy>Norbert Doerry</cp:lastModifiedBy>
  <cp:revision>1</cp:revision>
  <dcterms:created xsi:type="dcterms:W3CDTF">2026-10-07T11:11:26Z</dcterms:created>
  <dcterms:modified xsi:type="dcterms:W3CDTF">2026-10-07T11:11:44Z</dcterms:modified>
</cp:coreProperties>
</file>